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434" r:id="rId2"/>
    <p:sldId id="435" r:id="rId3"/>
    <p:sldId id="452" r:id="rId4"/>
    <p:sldId id="453" r:id="rId5"/>
    <p:sldId id="454" r:id="rId6"/>
    <p:sldId id="455" r:id="rId7"/>
    <p:sldId id="456" r:id="rId8"/>
    <p:sldId id="457" r:id="rId9"/>
    <p:sldId id="458" r:id="rId10"/>
    <p:sldId id="459" r:id="rId11"/>
    <p:sldId id="448" r:id="rId12"/>
    <p:sldId id="449" r:id="rId13"/>
    <p:sldId id="461" r:id="rId14"/>
    <p:sldId id="462" r:id="rId15"/>
    <p:sldId id="463" r:id="rId16"/>
    <p:sldId id="465" r:id="rId17"/>
    <p:sldId id="464" r:id="rId18"/>
    <p:sldId id="498" r:id="rId19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07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31" autoAdjust="0"/>
    <p:restoredTop sz="94599" autoAdjust="0"/>
  </p:normalViewPr>
  <p:slideViewPr>
    <p:cSldViewPr snapToGrid="0" snapToObjects="1">
      <p:cViewPr varScale="1">
        <p:scale>
          <a:sx n="141" d="100"/>
          <a:sy n="141" d="100"/>
        </p:scale>
        <p:origin x="816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120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jpg>
</file>

<file path=ppt/media/image3.jpeg>
</file>

<file path=ppt/media/image4.jpe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7/24/18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7/24/18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7/24/18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7/24/18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7/24/18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7/24/18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7/24/18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7/24/18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7/24/18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7/24/18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7/24/18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7/24/18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let us adore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图片 1" descr="it is well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703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281199" y="2421078"/>
            <a:ext cx="8326773" cy="2323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无尽的愛 毫不保留 主祢寶血 為我而流</a:t>
            </a:r>
            <a:br>
              <a:rPr lang="zh-CN" altLang="en-US" sz="30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</a:br>
            <a:r>
              <a:rPr lang="zh-CN" altLang="en-US" sz="30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如今我能 得著自由 因耶穌拯救我</a:t>
            </a:r>
          </a:p>
          <a:p>
            <a:endParaRPr lang="en-US" altLang="zh-CN" sz="900" dirty="0" smtClean="0">
              <a:solidFill>
                <a:schemeClr val="bg1"/>
              </a:solidFill>
            </a:endParaRPr>
          </a:p>
          <a:p>
            <a:r>
              <a:rPr lang="en-US" altLang="zh-CN" sz="2800" dirty="0" err="1" smtClean="0">
                <a:solidFill>
                  <a:schemeClr val="bg1"/>
                </a:solidFill>
              </a:rPr>
              <a:t>wu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jin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de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ai</a:t>
            </a:r>
            <a:r>
              <a:rPr lang="zh-CN" altLang="en-US" sz="2800" dirty="0" smtClean="0">
                <a:solidFill>
                  <a:schemeClr val="bg1"/>
                </a:solidFill>
              </a:rPr>
              <a:t> 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hao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bu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bao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liu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zhu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ni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bao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xue</a:t>
            </a:r>
            <a:r>
              <a:rPr lang="zh-CN" altLang="en-US" sz="2800" dirty="0" smtClean="0">
                <a:solidFill>
                  <a:schemeClr val="bg1"/>
                </a:solidFill>
              </a:rPr>
              <a:t> 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wei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wo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er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liu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r>
              <a:rPr lang="en-US" altLang="zh-CN" sz="2800" dirty="0" err="1" smtClean="0">
                <a:solidFill>
                  <a:schemeClr val="bg1"/>
                </a:solidFill>
              </a:rPr>
              <a:t>ru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jin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wo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neng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de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zhao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zi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you</a:t>
            </a:r>
            <a:r>
              <a:rPr lang="zh-CN" altLang="en-US" sz="2800" dirty="0" smtClean="0">
                <a:solidFill>
                  <a:schemeClr val="bg1"/>
                </a:solidFill>
              </a:rPr>
              <a:t>   </a:t>
            </a:r>
            <a:r>
              <a:rPr lang="en-US" altLang="zh-CN" sz="2800" dirty="0" smtClean="0">
                <a:solidFill>
                  <a:schemeClr val="bg1"/>
                </a:solidFill>
              </a:rPr>
              <a:t>yin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ye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su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zheng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jiu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wo</a:t>
            </a:r>
          </a:p>
          <a:p>
            <a:endParaRPr lang="en-US" altLang="zh-CN" sz="2000" dirty="0" smtClean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869470" y="4683236"/>
            <a:ext cx="91149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Chorus-2</a:t>
            </a:r>
            <a:r>
              <a:rPr lang="zh-CN" altLang="en-US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200" b="1" dirty="0">
              <a:solidFill>
                <a:schemeClr val="bg1">
                  <a:lumMod val="65000"/>
                  <a:lumOff val="35000"/>
                </a:schemeClr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1434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869470" y="4683236"/>
            <a:ext cx="91149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In 8</a:t>
            </a:r>
            <a:endParaRPr lang="zh-CN" altLang="zh-CN" sz="1200" b="1" dirty="0">
              <a:solidFill>
                <a:schemeClr val="bg1">
                  <a:lumMod val="65000"/>
                  <a:lumOff val="35000"/>
                </a:schemeClr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82580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869470" y="4683236"/>
            <a:ext cx="91149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Bridge1-1</a:t>
            </a:r>
            <a:r>
              <a:rPr lang="zh-CN" altLang="en-US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200" b="1" dirty="0">
              <a:solidFill>
                <a:schemeClr val="bg1">
                  <a:lumMod val="65000"/>
                  <a:lumOff val="35000"/>
                </a:schemeClr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81199" y="2197344"/>
            <a:ext cx="8413484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1E1C11"/>
                </a:solidFill>
              </a:rPr>
              <a:t>Now heaven, be </a:t>
            </a:r>
            <a:r>
              <a:rPr lang="en-US" altLang="zh-CN" sz="3200" b="1" dirty="0" smtClean="0">
                <a:solidFill>
                  <a:srgbClr val="1E1C11"/>
                </a:solidFill>
              </a:rPr>
              <a:t>open</a:t>
            </a:r>
            <a:r>
              <a:rPr lang="zh-CN" altLang="en-US" sz="3200" b="1" dirty="0" smtClean="0">
                <a:solidFill>
                  <a:srgbClr val="1E1C11"/>
                </a:solidFill>
              </a:rPr>
              <a:t>  </a:t>
            </a:r>
            <a:r>
              <a:rPr lang="en-US" altLang="zh-CN" sz="3200" b="1" dirty="0" smtClean="0">
                <a:solidFill>
                  <a:srgbClr val="1E1C11"/>
                </a:solidFill>
              </a:rPr>
              <a:t>Our </a:t>
            </a:r>
            <a:r>
              <a:rPr lang="en-US" altLang="zh-CN" sz="3200" b="1" dirty="0">
                <a:solidFill>
                  <a:srgbClr val="1E1C11"/>
                </a:solidFill>
              </a:rPr>
              <a:t>God is unshaken </a:t>
            </a:r>
          </a:p>
          <a:p>
            <a:r>
              <a:rPr lang="en-US" altLang="zh-CN" sz="3200" b="1" dirty="0">
                <a:solidFill>
                  <a:srgbClr val="1E1C11"/>
                </a:solidFill>
              </a:rPr>
              <a:t>We worship, Christ </a:t>
            </a:r>
            <a:r>
              <a:rPr lang="en-US" altLang="zh-CN" sz="3200" b="1" dirty="0" smtClean="0">
                <a:solidFill>
                  <a:srgbClr val="1E1C11"/>
                </a:solidFill>
              </a:rPr>
              <a:t>risen</a:t>
            </a:r>
            <a:r>
              <a:rPr lang="zh-CN" altLang="en-US" sz="3200" b="1" dirty="0" smtClean="0">
                <a:solidFill>
                  <a:srgbClr val="1E1C11"/>
                </a:solidFill>
              </a:rPr>
              <a:t>   </a:t>
            </a:r>
            <a:r>
              <a:rPr lang="en-US" altLang="zh-CN" sz="3200" b="1" dirty="0" smtClean="0">
                <a:solidFill>
                  <a:srgbClr val="1E1C11"/>
                </a:solidFill>
              </a:rPr>
              <a:t>High above</a:t>
            </a:r>
          </a:p>
          <a:p>
            <a:endParaRPr lang="en-US" altLang="zh-CN" sz="1200" dirty="0" smtClean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400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天堂门，今</a:t>
            </a:r>
            <a:r>
              <a:rPr lang="zh-CN" altLang="en-US" sz="2400" dirty="0" smtClean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敞开 我们</a:t>
            </a:r>
            <a:r>
              <a:rPr lang="zh-CN" altLang="en-US" sz="2400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的神 没有动摇</a:t>
            </a:r>
          </a:p>
          <a:p>
            <a:r>
              <a:rPr lang="zh-CN" altLang="en-US" sz="2400" dirty="0" smtClean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我们宣告 他已复活</a:t>
            </a:r>
            <a:endParaRPr lang="zh-CN" altLang="en-US" sz="2400" dirty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1837612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869470" y="4683236"/>
            <a:ext cx="91149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Bridge1-2</a:t>
            </a:r>
            <a:r>
              <a:rPr lang="zh-CN" altLang="en-US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200" b="1" dirty="0">
              <a:solidFill>
                <a:schemeClr val="bg1">
                  <a:lumMod val="65000"/>
                  <a:lumOff val="35000"/>
                </a:schemeClr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81199" y="2197344"/>
            <a:ext cx="8413484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1E1C11"/>
                </a:solidFill>
              </a:rPr>
              <a:t>Now heaven, be open </a:t>
            </a:r>
            <a:r>
              <a:rPr lang="zh-CN" altLang="en-US" sz="3200" b="1" dirty="0" smtClean="0">
                <a:solidFill>
                  <a:srgbClr val="1E1C11"/>
                </a:solidFill>
              </a:rPr>
              <a:t> </a:t>
            </a:r>
            <a:r>
              <a:rPr lang="en-US" altLang="zh-CN" sz="3200" b="1" dirty="0" smtClean="0">
                <a:solidFill>
                  <a:srgbClr val="1E1C11"/>
                </a:solidFill>
              </a:rPr>
              <a:t>All </a:t>
            </a:r>
            <a:r>
              <a:rPr lang="en-US" altLang="zh-CN" sz="3200" b="1" dirty="0">
                <a:solidFill>
                  <a:srgbClr val="1E1C11"/>
                </a:solidFill>
              </a:rPr>
              <a:t>kingdoms, all nations </a:t>
            </a:r>
          </a:p>
          <a:p>
            <a:r>
              <a:rPr lang="en-US" altLang="zh-CN" sz="3200" b="1" dirty="0">
                <a:solidFill>
                  <a:srgbClr val="1E1C11"/>
                </a:solidFill>
              </a:rPr>
              <a:t>Declare that "you are God" </a:t>
            </a:r>
          </a:p>
          <a:p>
            <a:endParaRPr lang="en-US" altLang="zh-CN" sz="1200" dirty="0" smtClean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400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天堂门，今</a:t>
            </a:r>
            <a:r>
              <a:rPr lang="zh-CN" altLang="en-US" sz="2400" dirty="0" smtClean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敞开</a:t>
            </a:r>
            <a:r>
              <a:rPr lang="zh-CN" altLang="en-US" sz="2400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 </a:t>
            </a:r>
            <a:endParaRPr lang="en-US" altLang="zh-CN" sz="2400" dirty="0" smtClean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400" dirty="0" smtClean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所有人都高举</a:t>
            </a:r>
            <a:r>
              <a:rPr lang="zh-CN" altLang="en-US" sz="2400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祢的圣名</a:t>
            </a:r>
          </a:p>
        </p:txBody>
      </p:sp>
    </p:spTree>
    <p:extLst>
      <p:ext uri="{BB962C8B-B14F-4D97-AF65-F5344CB8AC3E}">
        <p14:creationId xmlns:p14="http://schemas.microsoft.com/office/powerpoint/2010/main" val="1236715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869470" y="4683236"/>
            <a:ext cx="91149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Bridge2-1</a:t>
            </a:r>
            <a:r>
              <a:rPr lang="zh-CN" altLang="en-US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200" b="1" dirty="0">
              <a:solidFill>
                <a:schemeClr val="bg1">
                  <a:lumMod val="65000"/>
                  <a:lumOff val="35000"/>
                </a:schemeClr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81199" y="2197344"/>
            <a:ext cx="8413484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1E1C11"/>
                </a:solidFill>
              </a:rPr>
              <a:t>Now heaven, be </a:t>
            </a:r>
            <a:r>
              <a:rPr lang="en-US" altLang="zh-CN" sz="3200" b="1" dirty="0" smtClean="0">
                <a:solidFill>
                  <a:srgbClr val="1E1C11"/>
                </a:solidFill>
              </a:rPr>
              <a:t>open</a:t>
            </a:r>
            <a:r>
              <a:rPr lang="zh-CN" altLang="en-US" sz="3200" b="1" dirty="0" smtClean="0">
                <a:solidFill>
                  <a:srgbClr val="1E1C11"/>
                </a:solidFill>
              </a:rPr>
              <a:t>  </a:t>
            </a:r>
            <a:r>
              <a:rPr lang="en-US" altLang="zh-CN" sz="3200" b="1" dirty="0" smtClean="0">
                <a:solidFill>
                  <a:srgbClr val="1E1C11"/>
                </a:solidFill>
              </a:rPr>
              <a:t>Our </a:t>
            </a:r>
            <a:r>
              <a:rPr lang="en-US" altLang="zh-CN" sz="3200" b="1" dirty="0">
                <a:solidFill>
                  <a:srgbClr val="1E1C11"/>
                </a:solidFill>
              </a:rPr>
              <a:t>God is unshaken </a:t>
            </a:r>
          </a:p>
          <a:p>
            <a:r>
              <a:rPr lang="en-US" altLang="zh-CN" sz="3200" b="1" dirty="0">
                <a:solidFill>
                  <a:srgbClr val="1E1C11"/>
                </a:solidFill>
              </a:rPr>
              <a:t>We worship, Christ </a:t>
            </a:r>
            <a:r>
              <a:rPr lang="en-US" altLang="zh-CN" sz="3200" b="1" dirty="0" smtClean="0">
                <a:solidFill>
                  <a:srgbClr val="1E1C11"/>
                </a:solidFill>
              </a:rPr>
              <a:t>risen</a:t>
            </a:r>
            <a:r>
              <a:rPr lang="zh-CN" altLang="en-US" sz="3200" b="1" dirty="0" smtClean="0">
                <a:solidFill>
                  <a:srgbClr val="1E1C11"/>
                </a:solidFill>
              </a:rPr>
              <a:t>   </a:t>
            </a:r>
            <a:r>
              <a:rPr lang="en-US" altLang="zh-CN" sz="3200" b="1" dirty="0" smtClean="0">
                <a:solidFill>
                  <a:srgbClr val="1E1C11"/>
                </a:solidFill>
              </a:rPr>
              <a:t>High above</a:t>
            </a:r>
          </a:p>
          <a:p>
            <a:endParaRPr lang="en-US" altLang="zh-CN" sz="1200" dirty="0" smtClean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400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天堂门，今</a:t>
            </a:r>
            <a:r>
              <a:rPr lang="zh-CN" altLang="en-US" sz="2400" dirty="0" smtClean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敞开 我们</a:t>
            </a:r>
            <a:r>
              <a:rPr lang="zh-CN" altLang="en-US" sz="2400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的神 没有动摇</a:t>
            </a:r>
          </a:p>
          <a:p>
            <a:r>
              <a:rPr lang="zh-CN" altLang="en-US" sz="2400" dirty="0" smtClean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我们宣告 他已复活</a:t>
            </a:r>
            <a:endParaRPr lang="zh-CN" altLang="en-US" sz="2400" dirty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1994031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869470" y="4683236"/>
            <a:ext cx="91149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Bridge2-2</a:t>
            </a:r>
            <a:r>
              <a:rPr lang="zh-CN" altLang="en-US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200" b="1" dirty="0">
              <a:solidFill>
                <a:schemeClr val="bg1">
                  <a:lumMod val="65000"/>
                  <a:lumOff val="35000"/>
                </a:schemeClr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81199" y="2197344"/>
            <a:ext cx="8413484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1E1C11"/>
                </a:solidFill>
              </a:rPr>
              <a:t>Now heaven, be open </a:t>
            </a:r>
            <a:r>
              <a:rPr lang="zh-CN" altLang="en-US" sz="3200" b="1" dirty="0" smtClean="0">
                <a:solidFill>
                  <a:srgbClr val="1E1C11"/>
                </a:solidFill>
              </a:rPr>
              <a:t> </a:t>
            </a:r>
            <a:r>
              <a:rPr lang="en-US" altLang="zh-CN" sz="3200" b="1" dirty="0" smtClean="0">
                <a:solidFill>
                  <a:srgbClr val="1E1C11"/>
                </a:solidFill>
              </a:rPr>
              <a:t>All </a:t>
            </a:r>
            <a:r>
              <a:rPr lang="en-US" altLang="zh-CN" sz="3200" b="1" dirty="0">
                <a:solidFill>
                  <a:srgbClr val="1E1C11"/>
                </a:solidFill>
              </a:rPr>
              <a:t>kingdoms, all nations </a:t>
            </a:r>
          </a:p>
          <a:p>
            <a:r>
              <a:rPr lang="en-US" altLang="zh-CN" sz="3200" b="1" dirty="0">
                <a:solidFill>
                  <a:srgbClr val="1E1C11"/>
                </a:solidFill>
              </a:rPr>
              <a:t>Declare that "you are God" </a:t>
            </a:r>
          </a:p>
          <a:p>
            <a:endParaRPr lang="en-US" altLang="zh-CN" sz="1200" dirty="0" smtClean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400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天堂门，今</a:t>
            </a:r>
            <a:r>
              <a:rPr lang="zh-CN" altLang="en-US" sz="2400" dirty="0" smtClean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敞开</a:t>
            </a:r>
            <a:r>
              <a:rPr lang="zh-CN" altLang="en-US" sz="2400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 </a:t>
            </a:r>
            <a:endParaRPr lang="en-US" altLang="zh-CN" sz="2400" dirty="0" smtClean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400" dirty="0" smtClean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所有人都高举</a:t>
            </a:r>
            <a:r>
              <a:rPr lang="zh-CN" altLang="en-US" sz="2400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祢的圣名</a:t>
            </a:r>
          </a:p>
        </p:txBody>
      </p:sp>
    </p:spTree>
    <p:extLst>
      <p:ext uri="{BB962C8B-B14F-4D97-AF65-F5344CB8AC3E}">
        <p14:creationId xmlns:p14="http://schemas.microsoft.com/office/powerpoint/2010/main" val="60465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869470" y="4683236"/>
            <a:ext cx="91149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Bridge3-1</a:t>
            </a:r>
            <a:r>
              <a:rPr lang="zh-CN" altLang="en-US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200" b="1" dirty="0">
              <a:solidFill>
                <a:schemeClr val="bg1">
                  <a:lumMod val="65000"/>
                  <a:lumOff val="35000"/>
                </a:schemeClr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81199" y="2197344"/>
            <a:ext cx="8413484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1E1C11"/>
                </a:solidFill>
              </a:rPr>
              <a:t>Now heaven, be </a:t>
            </a:r>
            <a:r>
              <a:rPr lang="en-US" altLang="zh-CN" sz="3200" b="1" dirty="0" smtClean="0">
                <a:solidFill>
                  <a:srgbClr val="1E1C11"/>
                </a:solidFill>
              </a:rPr>
              <a:t>open</a:t>
            </a:r>
            <a:r>
              <a:rPr lang="zh-CN" altLang="en-US" sz="3200" b="1" dirty="0" smtClean="0">
                <a:solidFill>
                  <a:srgbClr val="1E1C11"/>
                </a:solidFill>
              </a:rPr>
              <a:t>  </a:t>
            </a:r>
            <a:r>
              <a:rPr lang="en-US" altLang="zh-CN" sz="3200" b="1" dirty="0" smtClean="0">
                <a:solidFill>
                  <a:srgbClr val="1E1C11"/>
                </a:solidFill>
              </a:rPr>
              <a:t>Our </a:t>
            </a:r>
            <a:r>
              <a:rPr lang="en-US" altLang="zh-CN" sz="3200" b="1" dirty="0">
                <a:solidFill>
                  <a:srgbClr val="1E1C11"/>
                </a:solidFill>
              </a:rPr>
              <a:t>God is unshaken </a:t>
            </a:r>
          </a:p>
          <a:p>
            <a:r>
              <a:rPr lang="en-US" altLang="zh-CN" sz="3200" b="1" dirty="0">
                <a:solidFill>
                  <a:srgbClr val="1E1C11"/>
                </a:solidFill>
              </a:rPr>
              <a:t>We worship, Christ </a:t>
            </a:r>
            <a:r>
              <a:rPr lang="en-US" altLang="zh-CN" sz="3200" b="1" dirty="0" smtClean="0">
                <a:solidFill>
                  <a:srgbClr val="1E1C11"/>
                </a:solidFill>
              </a:rPr>
              <a:t>risen</a:t>
            </a:r>
            <a:r>
              <a:rPr lang="zh-CN" altLang="en-US" sz="3200" b="1" dirty="0" smtClean="0">
                <a:solidFill>
                  <a:srgbClr val="1E1C11"/>
                </a:solidFill>
              </a:rPr>
              <a:t>   </a:t>
            </a:r>
            <a:r>
              <a:rPr lang="en-US" altLang="zh-CN" sz="3200" b="1" dirty="0" smtClean="0">
                <a:solidFill>
                  <a:srgbClr val="1E1C11"/>
                </a:solidFill>
              </a:rPr>
              <a:t>High above</a:t>
            </a:r>
          </a:p>
          <a:p>
            <a:endParaRPr lang="en-US" altLang="zh-CN" sz="1200" dirty="0" smtClean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400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天堂门，今</a:t>
            </a:r>
            <a:r>
              <a:rPr lang="zh-CN" altLang="en-US" sz="2400" dirty="0" smtClean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敞开 我们</a:t>
            </a:r>
            <a:r>
              <a:rPr lang="zh-CN" altLang="en-US" sz="2400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的神 没有动摇</a:t>
            </a:r>
          </a:p>
          <a:p>
            <a:r>
              <a:rPr lang="zh-CN" altLang="en-US" sz="2400" dirty="0" smtClean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我们宣告 他已复活</a:t>
            </a:r>
            <a:endParaRPr lang="zh-CN" altLang="en-US" sz="2400" dirty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2004353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869469" y="4683236"/>
            <a:ext cx="18264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Bridge3-2-end</a:t>
            </a:r>
            <a:r>
              <a:rPr lang="zh-CN" altLang="en-US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200" b="1" dirty="0">
              <a:solidFill>
                <a:schemeClr val="bg1">
                  <a:lumMod val="65000"/>
                  <a:lumOff val="35000"/>
                </a:schemeClr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81199" y="2197344"/>
            <a:ext cx="8413484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1E1C11"/>
                </a:solidFill>
              </a:rPr>
              <a:t>Now heaven, be open </a:t>
            </a:r>
            <a:r>
              <a:rPr lang="zh-CN" altLang="en-US" sz="3200" b="1" dirty="0" smtClean="0">
                <a:solidFill>
                  <a:srgbClr val="1E1C11"/>
                </a:solidFill>
              </a:rPr>
              <a:t> </a:t>
            </a:r>
            <a:r>
              <a:rPr lang="en-US" altLang="zh-CN" sz="3200" b="1" dirty="0" smtClean="0">
                <a:solidFill>
                  <a:srgbClr val="1E1C11"/>
                </a:solidFill>
              </a:rPr>
              <a:t>All </a:t>
            </a:r>
            <a:r>
              <a:rPr lang="en-US" altLang="zh-CN" sz="3200" b="1" dirty="0">
                <a:solidFill>
                  <a:srgbClr val="1E1C11"/>
                </a:solidFill>
              </a:rPr>
              <a:t>kingdoms, all nations </a:t>
            </a:r>
          </a:p>
          <a:p>
            <a:r>
              <a:rPr lang="en-US" altLang="zh-CN" sz="3200" b="1" dirty="0">
                <a:solidFill>
                  <a:srgbClr val="1E1C11"/>
                </a:solidFill>
              </a:rPr>
              <a:t>Declare that "you are God" </a:t>
            </a:r>
          </a:p>
          <a:p>
            <a:endParaRPr lang="en-US" altLang="zh-CN" sz="1200" dirty="0" smtClean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400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天堂门，今</a:t>
            </a:r>
            <a:r>
              <a:rPr lang="zh-CN" altLang="en-US" sz="2400" dirty="0" smtClean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敞开</a:t>
            </a:r>
            <a:r>
              <a:rPr lang="zh-CN" altLang="en-US" sz="2400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 </a:t>
            </a:r>
            <a:endParaRPr lang="en-US" altLang="zh-CN" sz="2400" dirty="0" smtClean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400" dirty="0" smtClean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所有人都高举</a:t>
            </a:r>
            <a:r>
              <a:rPr lang="zh-CN" altLang="en-US" sz="2400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祢的圣名</a:t>
            </a:r>
          </a:p>
        </p:txBody>
      </p:sp>
    </p:spTree>
    <p:extLst>
      <p:ext uri="{BB962C8B-B14F-4D97-AF65-F5344CB8AC3E}">
        <p14:creationId xmlns:p14="http://schemas.microsoft.com/office/powerpoint/2010/main" val="488952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let us adore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图片 1" descr="it is well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761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869470" y="4683236"/>
            <a:ext cx="91149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verse1-1</a:t>
            </a:r>
            <a:r>
              <a:rPr lang="zh-CN" altLang="en-US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200" b="1" dirty="0">
              <a:solidFill>
                <a:schemeClr val="bg1">
                  <a:lumMod val="65000"/>
                  <a:lumOff val="35000"/>
                </a:schemeClr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89082" y="2374912"/>
            <a:ext cx="748134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因為有祢  我揮別過去</a:t>
            </a:r>
          </a:p>
          <a:p>
            <a:r>
              <a:rPr lang="zh-CN" altLang="en-US" sz="30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因為有祢  生命能延續</a:t>
            </a:r>
          </a:p>
          <a:p>
            <a:endParaRPr lang="en-US" altLang="zh-CN" sz="900" dirty="0" smtClean="0">
              <a:solidFill>
                <a:schemeClr val="bg1"/>
              </a:solidFill>
            </a:endParaRPr>
          </a:p>
          <a:p>
            <a:r>
              <a:rPr lang="en-US" altLang="zh-CN" sz="2800" dirty="0" smtClean="0">
                <a:solidFill>
                  <a:schemeClr val="bg1"/>
                </a:solidFill>
              </a:rPr>
              <a:t>yin </a:t>
            </a:r>
            <a:r>
              <a:rPr lang="en-US" altLang="zh-CN" sz="2800" dirty="0" err="1">
                <a:solidFill>
                  <a:schemeClr val="bg1"/>
                </a:solidFill>
              </a:rPr>
              <a:t>wei</a:t>
            </a:r>
            <a:r>
              <a:rPr lang="en-US" altLang="zh-CN" sz="2800" dirty="0">
                <a:solidFill>
                  <a:schemeClr val="bg1"/>
                </a:solidFill>
              </a:rPr>
              <a:t> you </a:t>
            </a:r>
            <a:r>
              <a:rPr lang="en-US" altLang="zh-CN" sz="2800" dirty="0" err="1">
                <a:solidFill>
                  <a:schemeClr val="bg1"/>
                </a:solidFill>
              </a:rPr>
              <a:t>ni</a:t>
            </a:r>
            <a:r>
              <a:rPr lang="en-US" altLang="zh-CN" sz="2800" dirty="0">
                <a:solidFill>
                  <a:schemeClr val="bg1"/>
                </a:solidFill>
              </a:rPr>
              <a:t>  wo hui </a:t>
            </a:r>
            <a:r>
              <a:rPr lang="en-US" altLang="zh-CN" sz="2800" dirty="0" err="1">
                <a:solidFill>
                  <a:schemeClr val="bg1"/>
                </a:solidFill>
              </a:rPr>
              <a:t>bie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guo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qu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endParaRPr lang="zh-CN" altLang="zh-CN" sz="2800" dirty="0">
              <a:solidFill>
                <a:schemeClr val="bg1"/>
              </a:solidFill>
            </a:endParaRPr>
          </a:p>
          <a:p>
            <a:r>
              <a:rPr lang="en-US" altLang="zh-CN" sz="2800" dirty="0">
                <a:solidFill>
                  <a:schemeClr val="bg1"/>
                </a:solidFill>
              </a:rPr>
              <a:t>yin </a:t>
            </a:r>
            <a:r>
              <a:rPr lang="en-US" altLang="zh-CN" sz="2800" dirty="0" err="1">
                <a:solidFill>
                  <a:schemeClr val="bg1"/>
                </a:solidFill>
              </a:rPr>
              <a:t>wei</a:t>
            </a:r>
            <a:r>
              <a:rPr lang="en-US" altLang="zh-CN" sz="2800" dirty="0">
                <a:solidFill>
                  <a:schemeClr val="bg1"/>
                </a:solidFill>
              </a:rPr>
              <a:t> you </a:t>
            </a:r>
            <a:r>
              <a:rPr lang="en-US" altLang="zh-CN" sz="2800" dirty="0" err="1">
                <a:solidFill>
                  <a:schemeClr val="bg1"/>
                </a:solidFill>
              </a:rPr>
              <a:t>ni</a:t>
            </a:r>
            <a:r>
              <a:rPr lang="en-US" altLang="zh-CN" sz="2800" dirty="0">
                <a:solidFill>
                  <a:schemeClr val="bg1"/>
                </a:solidFill>
              </a:rPr>
              <a:t>  sheng </a:t>
            </a:r>
            <a:r>
              <a:rPr lang="en-US" altLang="zh-CN" sz="2800" dirty="0" err="1">
                <a:solidFill>
                  <a:schemeClr val="bg1"/>
                </a:solidFill>
              </a:rPr>
              <a:t>ming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neng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yan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xu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endParaRPr lang="zh-CN" altLang="zh-CN" sz="2800" dirty="0">
              <a:solidFill>
                <a:schemeClr val="bg1"/>
              </a:solidFill>
            </a:endParaRPr>
          </a:p>
          <a:p>
            <a:endParaRPr lang="en-US" altLang="zh-CN" sz="2000" dirty="0" smtClean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1832214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869470" y="4683236"/>
            <a:ext cx="91149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verse1-2</a:t>
            </a:r>
            <a:r>
              <a:rPr lang="zh-CN" altLang="en-US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200" b="1" dirty="0">
              <a:solidFill>
                <a:schemeClr val="bg1">
                  <a:lumMod val="65000"/>
                  <a:lumOff val="35000"/>
                </a:schemeClr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81199" y="2421078"/>
            <a:ext cx="7481349" cy="2323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因為有祢  我不再有恐懼</a:t>
            </a:r>
          </a:p>
          <a:p>
            <a:r>
              <a:rPr lang="zh-CN" altLang="en-US" sz="30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心能夠得安息</a:t>
            </a:r>
          </a:p>
          <a:p>
            <a:endParaRPr lang="en-US" altLang="zh-CN" sz="900" dirty="0" smtClean="0">
              <a:solidFill>
                <a:schemeClr val="bg1"/>
              </a:solidFill>
            </a:endParaRPr>
          </a:p>
          <a:p>
            <a:r>
              <a:rPr lang="en-US" altLang="zh-CN" sz="2800" dirty="0">
                <a:solidFill>
                  <a:schemeClr val="bg1"/>
                </a:solidFill>
              </a:rPr>
              <a:t>yin </a:t>
            </a:r>
            <a:r>
              <a:rPr lang="en-US" altLang="zh-CN" sz="2800" dirty="0" err="1">
                <a:solidFill>
                  <a:schemeClr val="bg1"/>
                </a:solidFill>
              </a:rPr>
              <a:t>wei</a:t>
            </a:r>
            <a:r>
              <a:rPr lang="en-US" altLang="zh-CN" sz="2800" dirty="0">
                <a:solidFill>
                  <a:schemeClr val="bg1"/>
                </a:solidFill>
              </a:rPr>
              <a:t> you </a:t>
            </a:r>
            <a:r>
              <a:rPr lang="en-US" altLang="zh-CN" sz="2800" dirty="0" err="1">
                <a:solidFill>
                  <a:schemeClr val="bg1"/>
                </a:solidFill>
              </a:rPr>
              <a:t>ni</a:t>
            </a:r>
            <a:r>
              <a:rPr lang="en-US" altLang="zh-CN" sz="2800" dirty="0">
                <a:solidFill>
                  <a:schemeClr val="bg1"/>
                </a:solidFill>
              </a:rPr>
              <a:t>  wo </a:t>
            </a:r>
            <a:r>
              <a:rPr lang="en-US" altLang="zh-CN" sz="2800" dirty="0" err="1">
                <a:solidFill>
                  <a:schemeClr val="bg1"/>
                </a:solidFill>
              </a:rPr>
              <a:t>bu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zai</a:t>
            </a:r>
            <a:r>
              <a:rPr lang="en-US" altLang="zh-CN" sz="2800" dirty="0">
                <a:solidFill>
                  <a:schemeClr val="bg1"/>
                </a:solidFill>
              </a:rPr>
              <a:t> you </a:t>
            </a:r>
            <a:r>
              <a:rPr lang="en-US" altLang="zh-CN" sz="2800" dirty="0" err="1">
                <a:solidFill>
                  <a:schemeClr val="bg1"/>
                </a:solidFill>
              </a:rPr>
              <a:t>kong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ju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</a:p>
          <a:p>
            <a:r>
              <a:rPr lang="en-US" altLang="zh-CN" sz="2800" dirty="0" err="1">
                <a:solidFill>
                  <a:schemeClr val="bg1"/>
                </a:solidFill>
              </a:rPr>
              <a:t>xin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neng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gou</a:t>
            </a:r>
            <a:r>
              <a:rPr lang="en-US" altLang="zh-CN" sz="2800" dirty="0">
                <a:solidFill>
                  <a:schemeClr val="bg1"/>
                </a:solidFill>
              </a:rPr>
              <a:t> de an xi</a:t>
            </a:r>
          </a:p>
          <a:p>
            <a:endParaRPr lang="en-US" altLang="zh-CN" sz="2000" dirty="0" smtClean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1018533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869470" y="4683236"/>
            <a:ext cx="91149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verse2-1</a:t>
            </a:r>
            <a:r>
              <a:rPr lang="zh-CN" altLang="en-US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200" b="1" dirty="0">
              <a:solidFill>
                <a:schemeClr val="bg1">
                  <a:lumMod val="65000"/>
                  <a:lumOff val="35000"/>
                </a:schemeClr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81199" y="2421078"/>
            <a:ext cx="7481349" cy="20159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因為有祢  即使一路荆棘</a:t>
            </a:r>
            <a:br>
              <a:rPr lang="zh-CN" altLang="en-US" sz="30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</a:br>
            <a:r>
              <a:rPr lang="zh-CN" altLang="en-US" sz="30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因為有祢  哪怕风浪不息</a:t>
            </a:r>
            <a:r>
              <a:rPr lang="zh-CN" altLang="en-US" sz="28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/>
            </a:r>
            <a:br>
              <a:rPr lang="zh-CN" altLang="en-US" sz="28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</a:br>
            <a:endParaRPr lang="en-US" altLang="zh-CN" sz="900" dirty="0" smtClean="0">
              <a:solidFill>
                <a:schemeClr val="bg1"/>
              </a:solidFill>
            </a:endParaRPr>
          </a:p>
          <a:p>
            <a:r>
              <a:rPr lang="en-US" altLang="zh-CN" sz="2800" dirty="0">
                <a:solidFill>
                  <a:schemeClr val="bg1"/>
                </a:solidFill>
              </a:rPr>
              <a:t>yin </a:t>
            </a:r>
            <a:r>
              <a:rPr lang="en-US" altLang="zh-CN" sz="2800" dirty="0" err="1">
                <a:solidFill>
                  <a:schemeClr val="bg1"/>
                </a:solidFill>
              </a:rPr>
              <a:t>wei</a:t>
            </a:r>
            <a:r>
              <a:rPr lang="en-US" altLang="zh-CN" sz="2800" dirty="0">
                <a:solidFill>
                  <a:schemeClr val="bg1"/>
                </a:solidFill>
              </a:rPr>
              <a:t> you </a:t>
            </a:r>
            <a:r>
              <a:rPr lang="en-US" altLang="zh-CN" sz="2800" dirty="0" err="1">
                <a:solidFill>
                  <a:schemeClr val="bg1"/>
                </a:solidFill>
              </a:rPr>
              <a:t>ni</a:t>
            </a:r>
            <a:r>
              <a:rPr lang="en-US" altLang="zh-CN" sz="2800" dirty="0">
                <a:solidFill>
                  <a:schemeClr val="bg1"/>
                </a:solidFill>
              </a:rPr>
              <a:t>  </a:t>
            </a:r>
            <a:r>
              <a:rPr lang="en-US" altLang="zh-CN" sz="2800" dirty="0" err="1">
                <a:solidFill>
                  <a:schemeClr val="bg1"/>
                </a:solidFill>
              </a:rPr>
              <a:t>ji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shi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yi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lu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jing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ji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r>
              <a:rPr lang="en-US" altLang="zh-CN" sz="2800" dirty="0" smtClean="0">
                <a:solidFill>
                  <a:schemeClr val="bg1"/>
                </a:solidFill>
              </a:rPr>
              <a:t>yin </a:t>
            </a:r>
            <a:r>
              <a:rPr lang="en-US" altLang="zh-CN" sz="2800" dirty="0" err="1">
                <a:solidFill>
                  <a:schemeClr val="bg1"/>
                </a:solidFill>
              </a:rPr>
              <a:t>wei</a:t>
            </a:r>
            <a:r>
              <a:rPr lang="en-US" altLang="zh-CN" sz="2800" dirty="0">
                <a:solidFill>
                  <a:schemeClr val="bg1"/>
                </a:solidFill>
              </a:rPr>
              <a:t> you </a:t>
            </a:r>
            <a:r>
              <a:rPr lang="en-US" altLang="zh-CN" sz="2800" dirty="0" err="1">
                <a:solidFill>
                  <a:schemeClr val="bg1"/>
                </a:solidFill>
              </a:rPr>
              <a:t>ni</a:t>
            </a:r>
            <a:r>
              <a:rPr lang="en-US" altLang="zh-CN" sz="2800" dirty="0">
                <a:solidFill>
                  <a:schemeClr val="bg1"/>
                </a:solidFill>
              </a:rPr>
              <a:t> 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na</a:t>
            </a:r>
            <a:r>
              <a:rPr lang="en-US" altLang="zh-CN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pa </a:t>
            </a:r>
            <a:r>
              <a:rPr lang="en-US" altLang="zh-CN" sz="2800" dirty="0" err="1">
                <a:solidFill>
                  <a:schemeClr val="bg1"/>
                </a:solidFill>
              </a:rPr>
              <a:t>feng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lang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bu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xi</a:t>
            </a:r>
            <a:endParaRPr lang="en-US" altLang="zh-CN" sz="2000" dirty="0" smtClean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102791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869470" y="4683236"/>
            <a:ext cx="91149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verse2-2</a:t>
            </a:r>
            <a:r>
              <a:rPr lang="zh-CN" altLang="en-US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200" b="1" dirty="0">
              <a:solidFill>
                <a:schemeClr val="bg1">
                  <a:lumMod val="65000"/>
                  <a:lumOff val="35000"/>
                </a:schemeClr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81199" y="2421078"/>
            <a:ext cx="7481349" cy="2323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因為有祢  我不会再怀疑</a:t>
            </a:r>
          </a:p>
          <a:p>
            <a:r>
              <a:rPr lang="zh-CN" altLang="en-US" sz="30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安然敬拜屈膝</a:t>
            </a:r>
          </a:p>
          <a:p>
            <a:endParaRPr lang="en-US" altLang="zh-CN" sz="900" dirty="0" smtClean="0">
              <a:solidFill>
                <a:schemeClr val="bg1"/>
              </a:solidFill>
            </a:endParaRPr>
          </a:p>
          <a:p>
            <a:r>
              <a:rPr lang="en-US" altLang="zh-CN" sz="2800" dirty="0">
                <a:solidFill>
                  <a:schemeClr val="bg1"/>
                </a:solidFill>
              </a:rPr>
              <a:t>you </a:t>
            </a:r>
            <a:r>
              <a:rPr lang="en-US" altLang="zh-CN" sz="2800" dirty="0" err="1">
                <a:solidFill>
                  <a:schemeClr val="bg1"/>
                </a:solidFill>
              </a:rPr>
              <a:t>ni</a:t>
            </a:r>
            <a:r>
              <a:rPr lang="en-US" altLang="zh-CN" sz="2800" dirty="0">
                <a:solidFill>
                  <a:schemeClr val="bg1"/>
                </a:solidFill>
              </a:rPr>
              <a:t>   wo </a:t>
            </a:r>
            <a:r>
              <a:rPr lang="en-US" altLang="zh-CN" sz="2800" dirty="0" err="1">
                <a:solidFill>
                  <a:schemeClr val="bg1"/>
                </a:solidFill>
              </a:rPr>
              <a:t>bu</a:t>
            </a:r>
            <a:r>
              <a:rPr lang="en-US" altLang="zh-CN" sz="2800" dirty="0">
                <a:solidFill>
                  <a:schemeClr val="bg1"/>
                </a:solidFill>
              </a:rPr>
              <a:t> hui </a:t>
            </a:r>
            <a:r>
              <a:rPr lang="en-US" altLang="zh-CN" sz="2800" dirty="0" err="1">
                <a:solidFill>
                  <a:schemeClr val="bg1"/>
                </a:solidFill>
              </a:rPr>
              <a:t>zai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huai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yi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</a:p>
          <a:p>
            <a:r>
              <a:rPr lang="en-US" altLang="zh-CN" sz="2800" dirty="0">
                <a:solidFill>
                  <a:schemeClr val="bg1"/>
                </a:solidFill>
              </a:rPr>
              <a:t>an ran </a:t>
            </a:r>
            <a:r>
              <a:rPr lang="en-US" altLang="zh-CN" sz="2800" dirty="0" err="1">
                <a:solidFill>
                  <a:schemeClr val="bg1"/>
                </a:solidFill>
              </a:rPr>
              <a:t>jing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bai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qu</a:t>
            </a:r>
            <a:r>
              <a:rPr lang="en-US" altLang="zh-CN" sz="2800" dirty="0">
                <a:solidFill>
                  <a:schemeClr val="bg1"/>
                </a:solidFill>
              </a:rPr>
              <a:t> xi</a:t>
            </a:r>
          </a:p>
          <a:p>
            <a:endParaRPr lang="en-US" altLang="zh-CN" sz="2000" dirty="0" smtClean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1743216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281199" y="2421078"/>
            <a:ext cx="8326773" cy="2323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无尽的愛 毫不保留 主祢寶血 為我而流</a:t>
            </a:r>
            <a:br>
              <a:rPr lang="zh-CN" altLang="en-US" sz="30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</a:br>
            <a:r>
              <a:rPr lang="zh-CN" altLang="en-US" sz="30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如今我能 得著自由 因耶穌拯救我</a:t>
            </a:r>
          </a:p>
          <a:p>
            <a:endParaRPr lang="en-US" altLang="zh-CN" sz="900" dirty="0" smtClean="0">
              <a:solidFill>
                <a:schemeClr val="bg1"/>
              </a:solidFill>
            </a:endParaRPr>
          </a:p>
          <a:p>
            <a:r>
              <a:rPr lang="en-US" altLang="zh-CN" sz="2800" dirty="0" err="1" smtClean="0">
                <a:solidFill>
                  <a:schemeClr val="bg1"/>
                </a:solidFill>
              </a:rPr>
              <a:t>wu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jin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de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ai</a:t>
            </a:r>
            <a:r>
              <a:rPr lang="zh-CN" altLang="en-US" sz="2800" dirty="0" smtClean="0">
                <a:solidFill>
                  <a:schemeClr val="bg1"/>
                </a:solidFill>
              </a:rPr>
              <a:t> 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hao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bu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bao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liu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zhu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ni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bao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xue</a:t>
            </a:r>
            <a:r>
              <a:rPr lang="zh-CN" altLang="en-US" sz="2800" dirty="0" smtClean="0">
                <a:solidFill>
                  <a:schemeClr val="bg1"/>
                </a:solidFill>
              </a:rPr>
              <a:t> 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wei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wo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er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liu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r>
              <a:rPr lang="en-US" altLang="zh-CN" sz="2800" dirty="0" err="1" smtClean="0">
                <a:solidFill>
                  <a:schemeClr val="bg1"/>
                </a:solidFill>
              </a:rPr>
              <a:t>ru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jin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wo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neng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de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zhao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zi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you</a:t>
            </a:r>
            <a:r>
              <a:rPr lang="zh-CN" altLang="en-US" sz="2800" dirty="0" smtClean="0">
                <a:solidFill>
                  <a:schemeClr val="bg1"/>
                </a:solidFill>
              </a:rPr>
              <a:t>   </a:t>
            </a:r>
            <a:r>
              <a:rPr lang="en-US" altLang="zh-CN" sz="2800" dirty="0" smtClean="0">
                <a:solidFill>
                  <a:schemeClr val="bg1"/>
                </a:solidFill>
              </a:rPr>
              <a:t>yin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ye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su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zheng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jiu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wo</a:t>
            </a:r>
          </a:p>
          <a:p>
            <a:endParaRPr lang="en-US" altLang="zh-CN" sz="2000" dirty="0" smtClean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869470" y="4683236"/>
            <a:ext cx="91149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Chorus</a:t>
            </a:r>
            <a:r>
              <a:rPr lang="zh-CN" altLang="en-US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200" b="1" dirty="0">
              <a:solidFill>
                <a:schemeClr val="bg1">
                  <a:lumMod val="65000"/>
                  <a:lumOff val="35000"/>
                </a:schemeClr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61341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869470" y="4683236"/>
            <a:ext cx="91149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verse3-1</a:t>
            </a:r>
            <a:r>
              <a:rPr lang="zh-CN" altLang="en-US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200" b="1" dirty="0">
              <a:solidFill>
                <a:schemeClr val="bg1">
                  <a:lumMod val="65000"/>
                  <a:lumOff val="35000"/>
                </a:schemeClr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81199" y="2421078"/>
            <a:ext cx="7481349" cy="20159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因为有祢 罪已得洁净 </a:t>
            </a:r>
          </a:p>
          <a:p>
            <a:r>
              <a:rPr lang="zh-CN" altLang="en-US" sz="30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因为有祢 恩典丰沛如</a:t>
            </a:r>
            <a:r>
              <a:rPr lang="zh-CN" altLang="en-US" sz="3000" b="1" dirty="0" smtClean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雨</a:t>
            </a:r>
            <a:endParaRPr lang="zh-CN" altLang="en-US" sz="3000" b="1" dirty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  <a:p>
            <a:endParaRPr lang="en-US" altLang="zh-CN" sz="900" dirty="0">
              <a:solidFill>
                <a:schemeClr val="bg1"/>
              </a:solidFill>
            </a:endParaRPr>
          </a:p>
          <a:p>
            <a:r>
              <a:rPr lang="en-US" altLang="zh-CN" sz="2800" dirty="0">
                <a:solidFill>
                  <a:schemeClr val="bg1"/>
                </a:solidFill>
              </a:rPr>
              <a:t>yin </a:t>
            </a:r>
            <a:r>
              <a:rPr lang="en-US" altLang="zh-CN" sz="2800" dirty="0" err="1">
                <a:solidFill>
                  <a:schemeClr val="bg1"/>
                </a:solidFill>
              </a:rPr>
              <a:t>wei</a:t>
            </a:r>
            <a:r>
              <a:rPr lang="en-US" altLang="zh-CN" sz="2800" dirty="0">
                <a:solidFill>
                  <a:schemeClr val="bg1"/>
                </a:solidFill>
              </a:rPr>
              <a:t> you </a:t>
            </a:r>
            <a:r>
              <a:rPr lang="en-US" altLang="zh-CN" sz="2800" dirty="0" err="1">
                <a:solidFill>
                  <a:schemeClr val="bg1"/>
                </a:solidFill>
              </a:rPr>
              <a:t>ni</a:t>
            </a:r>
            <a:r>
              <a:rPr lang="en-US" altLang="zh-CN" sz="2800" dirty="0">
                <a:solidFill>
                  <a:schemeClr val="bg1"/>
                </a:solidFill>
              </a:rPr>
              <a:t>   </a:t>
            </a:r>
            <a:r>
              <a:rPr lang="en-US" altLang="zh-CN" sz="2800" dirty="0" err="1">
                <a:solidFill>
                  <a:schemeClr val="bg1"/>
                </a:solidFill>
              </a:rPr>
              <a:t>zui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yi</a:t>
            </a:r>
            <a:r>
              <a:rPr lang="en-US" altLang="zh-CN" sz="2800" dirty="0">
                <a:solidFill>
                  <a:schemeClr val="bg1"/>
                </a:solidFill>
              </a:rPr>
              <a:t> de </a:t>
            </a:r>
            <a:r>
              <a:rPr lang="en-US" altLang="zh-CN" sz="2800" dirty="0" err="1">
                <a:solidFill>
                  <a:schemeClr val="bg1"/>
                </a:solidFill>
              </a:rPr>
              <a:t>jie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jing</a:t>
            </a:r>
            <a:r>
              <a:rPr lang="en-US" altLang="zh-CN" sz="2800" dirty="0">
                <a:solidFill>
                  <a:schemeClr val="bg1"/>
                </a:solidFill>
              </a:rPr>
              <a:t>   </a:t>
            </a:r>
          </a:p>
          <a:p>
            <a:r>
              <a:rPr lang="en-US" altLang="zh-CN" sz="2800" dirty="0">
                <a:solidFill>
                  <a:schemeClr val="bg1"/>
                </a:solidFill>
              </a:rPr>
              <a:t>yin </a:t>
            </a:r>
            <a:r>
              <a:rPr lang="en-US" altLang="zh-CN" sz="2800" dirty="0" err="1">
                <a:solidFill>
                  <a:schemeClr val="bg1"/>
                </a:solidFill>
              </a:rPr>
              <a:t>wei</a:t>
            </a:r>
            <a:r>
              <a:rPr lang="en-US" altLang="zh-CN" sz="2800" dirty="0">
                <a:solidFill>
                  <a:schemeClr val="bg1"/>
                </a:solidFill>
              </a:rPr>
              <a:t> you </a:t>
            </a:r>
            <a:r>
              <a:rPr lang="en-US" altLang="zh-CN" sz="2800" dirty="0" err="1">
                <a:solidFill>
                  <a:schemeClr val="bg1"/>
                </a:solidFill>
              </a:rPr>
              <a:t>ni</a:t>
            </a:r>
            <a:r>
              <a:rPr lang="en-US" altLang="zh-CN" sz="2800" dirty="0">
                <a:solidFill>
                  <a:schemeClr val="bg1"/>
                </a:solidFill>
              </a:rPr>
              <a:t>   </a:t>
            </a:r>
            <a:r>
              <a:rPr lang="en-US" altLang="zh-CN" sz="2800" dirty="0" err="1">
                <a:solidFill>
                  <a:schemeClr val="bg1"/>
                </a:solidFill>
              </a:rPr>
              <a:t>en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dian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feng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pei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ru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yu</a:t>
            </a:r>
            <a:r>
              <a:rPr lang="en-US" altLang="zh-CN" sz="2800" dirty="0">
                <a:solidFill>
                  <a:schemeClr val="bg1"/>
                </a:solidFill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475318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869470" y="4683236"/>
            <a:ext cx="91149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verse3-2</a:t>
            </a:r>
            <a:r>
              <a:rPr lang="zh-CN" altLang="en-US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200" b="1" dirty="0">
              <a:solidFill>
                <a:schemeClr val="bg1">
                  <a:lumMod val="65000"/>
                  <a:lumOff val="35000"/>
                </a:schemeClr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81199" y="2421078"/>
            <a:ext cx="7481349" cy="2323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因为有祢 生命有新旋律 </a:t>
            </a:r>
          </a:p>
          <a:p>
            <a:r>
              <a:rPr lang="zh-CN" altLang="en-US" sz="30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祢已释放我心</a:t>
            </a:r>
          </a:p>
          <a:p>
            <a:endParaRPr lang="en-US" altLang="zh-CN" sz="900" dirty="0" smtClean="0">
              <a:solidFill>
                <a:schemeClr val="bg1"/>
              </a:solidFill>
            </a:endParaRPr>
          </a:p>
          <a:p>
            <a:r>
              <a:rPr lang="en-US" altLang="zh-CN" sz="2800" dirty="0">
                <a:solidFill>
                  <a:schemeClr val="bg1"/>
                </a:solidFill>
              </a:rPr>
              <a:t>yin </a:t>
            </a:r>
            <a:r>
              <a:rPr lang="en-US" altLang="zh-CN" sz="2800" dirty="0" err="1">
                <a:solidFill>
                  <a:schemeClr val="bg1"/>
                </a:solidFill>
              </a:rPr>
              <a:t>wei</a:t>
            </a:r>
            <a:r>
              <a:rPr lang="en-US" altLang="zh-CN" sz="2800" dirty="0">
                <a:solidFill>
                  <a:schemeClr val="bg1"/>
                </a:solidFill>
              </a:rPr>
              <a:t> you </a:t>
            </a:r>
            <a:r>
              <a:rPr lang="en-US" altLang="zh-CN" sz="2800" dirty="0" err="1">
                <a:solidFill>
                  <a:schemeClr val="bg1"/>
                </a:solidFill>
              </a:rPr>
              <a:t>ni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sheng </a:t>
            </a:r>
            <a:r>
              <a:rPr lang="en-US" altLang="zh-CN" sz="2800" dirty="0" err="1">
                <a:solidFill>
                  <a:schemeClr val="bg1"/>
                </a:solidFill>
              </a:rPr>
              <a:t>ming</a:t>
            </a:r>
            <a:r>
              <a:rPr lang="en-US" altLang="zh-CN" sz="2800" dirty="0">
                <a:solidFill>
                  <a:schemeClr val="bg1"/>
                </a:solidFill>
              </a:rPr>
              <a:t> you </a:t>
            </a:r>
            <a:r>
              <a:rPr lang="en-US" altLang="zh-CN" sz="2800" dirty="0" err="1">
                <a:solidFill>
                  <a:schemeClr val="bg1"/>
                </a:solidFill>
              </a:rPr>
              <a:t>xin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xuan</a:t>
            </a:r>
            <a:r>
              <a:rPr lang="en-US" altLang="zh-CN" sz="2800" dirty="0">
                <a:solidFill>
                  <a:schemeClr val="bg1"/>
                </a:solidFill>
              </a:rPr>
              <a:t> lv   </a:t>
            </a:r>
          </a:p>
          <a:p>
            <a:r>
              <a:rPr lang="en-US" altLang="zh-CN" sz="2800" dirty="0" err="1">
                <a:solidFill>
                  <a:schemeClr val="bg1"/>
                </a:solidFill>
              </a:rPr>
              <a:t>ni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yi</a:t>
            </a:r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>
                <a:solidFill>
                  <a:schemeClr val="bg1"/>
                </a:solidFill>
              </a:rPr>
              <a:t>shi</a:t>
            </a:r>
            <a:r>
              <a:rPr lang="en-US" altLang="zh-CN" sz="2800" dirty="0">
                <a:solidFill>
                  <a:schemeClr val="bg1"/>
                </a:solidFill>
              </a:rPr>
              <a:t> fang wo </a:t>
            </a:r>
            <a:r>
              <a:rPr lang="en-US" altLang="zh-CN" sz="2800" dirty="0" err="1">
                <a:solidFill>
                  <a:schemeClr val="bg1"/>
                </a:solidFill>
              </a:rPr>
              <a:t>xin</a:t>
            </a:r>
            <a:endParaRPr lang="en-US" altLang="zh-CN" sz="2800" dirty="0">
              <a:solidFill>
                <a:schemeClr val="bg1"/>
              </a:solidFill>
            </a:endParaRPr>
          </a:p>
          <a:p>
            <a:endParaRPr lang="en-US" altLang="zh-CN" sz="2000" dirty="0" smtClean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43148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281199" y="2421078"/>
            <a:ext cx="8326773" cy="2323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无尽的愛 毫不保留 主祢寶血 為我而流</a:t>
            </a:r>
            <a:br>
              <a:rPr lang="zh-CN" altLang="en-US" sz="30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</a:br>
            <a:r>
              <a:rPr lang="zh-CN" altLang="en-US" sz="3000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如今我能 得著自由 因耶穌拯救我</a:t>
            </a:r>
          </a:p>
          <a:p>
            <a:endParaRPr lang="en-US" altLang="zh-CN" sz="900" dirty="0" smtClean="0">
              <a:solidFill>
                <a:schemeClr val="bg1"/>
              </a:solidFill>
            </a:endParaRPr>
          </a:p>
          <a:p>
            <a:r>
              <a:rPr lang="en-US" altLang="zh-CN" sz="2800" dirty="0" err="1" smtClean="0">
                <a:solidFill>
                  <a:schemeClr val="bg1"/>
                </a:solidFill>
              </a:rPr>
              <a:t>wu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jin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de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ai</a:t>
            </a:r>
            <a:r>
              <a:rPr lang="zh-CN" altLang="en-US" sz="2800" dirty="0" smtClean="0">
                <a:solidFill>
                  <a:schemeClr val="bg1"/>
                </a:solidFill>
              </a:rPr>
              <a:t> 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hao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bu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bao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liu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zhu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ni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bao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xue</a:t>
            </a:r>
            <a:r>
              <a:rPr lang="zh-CN" altLang="en-US" sz="2800" dirty="0" smtClean="0">
                <a:solidFill>
                  <a:schemeClr val="bg1"/>
                </a:solidFill>
              </a:rPr>
              <a:t> 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wei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wo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er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liu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r>
              <a:rPr lang="en-US" altLang="zh-CN" sz="2800" dirty="0" err="1" smtClean="0">
                <a:solidFill>
                  <a:schemeClr val="bg1"/>
                </a:solidFill>
              </a:rPr>
              <a:t>ru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jin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wo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neng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de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zhao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zi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you</a:t>
            </a:r>
            <a:r>
              <a:rPr lang="zh-CN" altLang="en-US" sz="2800" dirty="0" smtClean="0">
                <a:solidFill>
                  <a:schemeClr val="bg1"/>
                </a:solidFill>
              </a:rPr>
              <a:t>   </a:t>
            </a:r>
            <a:r>
              <a:rPr lang="en-US" altLang="zh-CN" sz="2800" dirty="0" smtClean="0">
                <a:solidFill>
                  <a:schemeClr val="bg1"/>
                </a:solidFill>
              </a:rPr>
              <a:t>yin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ye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su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zheng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jiu</a:t>
            </a:r>
            <a:r>
              <a:rPr lang="zh-CN" altLang="en-US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wo</a:t>
            </a:r>
          </a:p>
          <a:p>
            <a:endParaRPr lang="en-US" altLang="zh-CN" sz="2000" dirty="0" smtClean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869470" y="4683236"/>
            <a:ext cx="91149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Chorus-1</a:t>
            </a:r>
            <a:r>
              <a:rPr lang="zh-CN" altLang="en-US" sz="1200" b="1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200" b="1" dirty="0">
              <a:solidFill>
                <a:schemeClr val="bg1">
                  <a:lumMod val="65000"/>
                  <a:lumOff val="35000"/>
                </a:schemeClr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03066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 黑色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黑色 .thmx</Template>
  <TotalTime>1537</TotalTime>
  <Words>402</Words>
  <Application>Microsoft Macintosh PowerPoint</Application>
  <PresentationFormat>全屏显示(16:9)</PresentationFormat>
  <Paragraphs>86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4" baseType="lpstr">
      <vt:lpstr>Calibri</vt:lpstr>
      <vt:lpstr>GB18030 Bitmap</vt:lpstr>
      <vt:lpstr>黑体</vt:lpstr>
      <vt:lpstr>宋体</vt:lpstr>
      <vt:lpstr>Arial</vt:lpstr>
      <vt:lpstr> 黑色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Microsoft Office 用户</cp:lastModifiedBy>
  <cp:revision>66</cp:revision>
  <dcterms:created xsi:type="dcterms:W3CDTF">2017-11-14T11:57:58Z</dcterms:created>
  <dcterms:modified xsi:type="dcterms:W3CDTF">2018-07-24T01:16:49Z</dcterms:modified>
</cp:coreProperties>
</file>